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9" r:id="rId5"/>
    <p:sldId id="258" r:id="rId6"/>
    <p:sldId id="265" r:id="rId7"/>
    <p:sldId id="260" r:id="rId8"/>
    <p:sldId id="261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4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0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8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3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8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3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2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0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3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0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9943D-0CC3-4521-BB50-5B3E02FF9BC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6E47-E189-431E-8F1B-F8703DEEC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1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5" y="97060"/>
            <a:ext cx="11694016" cy="6612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365" y="296214"/>
            <a:ext cx="5434886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Gorki: “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ra trước mắt tôi những chân trời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cNgheDocSach-VA-62693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69" y="589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4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p\Desktop\hat-giong-tam-hon-tuyen-chon-nhung-cau-chuyen-hay-nha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157" y="184999"/>
            <a:ext cx="7921177" cy="65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868472" y="438015"/>
            <a:ext cx="6096000" cy="518552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ty First News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63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2" y="106653"/>
            <a:ext cx="5255550" cy="52252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3673" y="171986"/>
            <a:ext cx="64845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Oprah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Winfey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1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171986"/>
            <a:ext cx="5100034" cy="6582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86400" y="171986"/>
            <a:ext cx="64394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ập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9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37927" y="373488"/>
            <a:ext cx="483816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8" y="90152"/>
            <a:ext cx="6914522" cy="67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8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5" y="106344"/>
            <a:ext cx="7322576" cy="6577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18230" y="273770"/>
            <a:ext cx="462351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chừng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4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2" y="0"/>
            <a:ext cx="649846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60788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6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995678"/>
            <a:ext cx="119558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hồn”sẽ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đuổi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6" y="0"/>
            <a:ext cx="7315199" cy="41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5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598</Words>
  <Application>Microsoft Office PowerPoint</Application>
  <PresentationFormat>Widescreen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16</cp:revision>
  <dcterms:created xsi:type="dcterms:W3CDTF">2022-04-27T07:55:09Z</dcterms:created>
  <dcterms:modified xsi:type="dcterms:W3CDTF">2022-04-27T08:47:53Z</dcterms:modified>
</cp:coreProperties>
</file>